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3"/>
  </p:notesMasterIdLst>
  <p:handoutMasterIdLst>
    <p:handoutMasterId r:id="rId14"/>
  </p:handoutMasterIdLst>
  <p:sldIdLst>
    <p:sldId id="291" r:id="rId2"/>
    <p:sldId id="292" r:id="rId3"/>
    <p:sldId id="294" r:id="rId4"/>
    <p:sldId id="295" r:id="rId5"/>
    <p:sldId id="296" r:id="rId6"/>
    <p:sldId id="297" r:id="rId7"/>
    <p:sldId id="298" r:id="rId8"/>
    <p:sldId id="301" r:id="rId9"/>
    <p:sldId id="300" r:id="rId10"/>
    <p:sldId id="286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5827"/>
  </p:normalViewPr>
  <p:slideViewPr>
    <p:cSldViewPr snapToGrid="0" snapToObjects="1">
      <p:cViewPr>
        <p:scale>
          <a:sx n="118" d="100"/>
          <a:sy n="118" d="100"/>
        </p:scale>
        <p:origin x="-176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rgbClr val="828383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85308151093439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94865452951582"/>
          <c:y val="0.18978671073609"/>
          <c:w val="0.904668524287347"/>
          <c:h val="0.61769160425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1847080"/>
        <c:axId val="-2132247848"/>
      </c:barChart>
      <c:catAx>
        <c:axId val="-213184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32247848"/>
        <c:crosses val="autoZero"/>
        <c:auto val="1"/>
        <c:lblAlgn val="ctr"/>
        <c:lblOffset val="100"/>
        <c:noMultiLvlLbl val="0"/>
      </c:catAx>
      <c:valAx>
        <c:axId val="-213224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3184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910035848"/>
          <c:y val="0.93190648234362"/>
          <c:w val="0.606240040074514"/>
          <c:h val="0.0679453725055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828383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9/26/16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9/26/16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7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21579" r="7232" b="24185"/>
          <a:stretch/>
        </p:blipFill>
        <p:spPr>
          <a:xfrm>
            <a:off x="408971" y="5779123"/>
            <a:ext cx="3713026" cy="6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9144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824240" y="1320800"/>
            <a:ext cx="4791075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03663" y="107205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56314" y="2177143"/>
            <a:ext cx="4887686" cy="468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873940"/>
            <a:ext cx="5320076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873940"/>
            <a:ext cx="5308027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1" y="0"/>
            <a:ext cx="9143998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School-of-Management_white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03663" y="107205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905" r:id="rId3"/>
    <p:sldLayoutId id="2147483895" r:id="rId4"/>
    <p:sldLayoutId id="2147483897" r:id="rId5"/>
    <p:sldLayoutId id="2147483907" r:id="rId6"/>
    <p:sldLayoutId id="2147483898" r:id="rId7"/>
    <p:sldLayoutId id="2147483900" r:id="rId8"/>
    <p:sldLayoutId id="2147483906" r:id="rId9"/>
    <p:sldLayoutId id="2147483902" r:id="rId10"/>
    <p:sldLayoutId id="214748390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uffalo.edu/brand/creative/color/color-palet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buffalo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Sub-topic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101593174"/>
              </p:ext>
            </p:extLst>
          </p:nvPr>
        </p:nvGraphicFramePr>
        <p:xfrm>
          <a:off x="3628591" y="2291255"/>
          <a:ext cx="5210609" cy="397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333333"/>
                </a:solidFill>
              </a:rPr>
              <a:t>Lorem ipsum dolor sit amet, consectet adipiscing elit. Mauris vehicula a dui in neque dignissim, in aliquet nisl varius. Sed a erat ut magna vulputate feugiat. Quisque varius libero placerat erat and lobortis congue. Integer a arcu vel ante bibend and et scelerisque.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69495" y="4727407"/>
            <a:ext cx="1540962" cy="843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69236" y="4824598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 rot="10800000">
            <a:off x="3276314" y="4837588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7098" y="4877767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</p:spTree>
    <p:extLst>
      <p:ext uri="{BB962C8B-B14F-4D97-AF65-F5344CB8AC3E}">
        <p14:creationId xmlns:p14="http://schemas.microsoft.com/office/powerpoint/2010/main" val="2102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16200000" flipV="1">
            <a:off x="652403" y="3507219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1889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918242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274595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630948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1987300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343653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2700006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3056359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3412711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3769063" y="4312745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562451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18804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275157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631509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987862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2344215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2700568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3056920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3413273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769624" y="4589979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3" name="Arc 22"/>
          <p:cNvSpPr/>
          <p:nvPr/>
        </p:nvSpPr>
        <p:spPr>
          <a:xfrm rot="16200000" flipV="1">
            <a:off x="2357479" y="3507218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accent3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1889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918242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274595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1630948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1987300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2343653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0" name="Oval 29"/>
          <p:cNvSpPr/>
          <p:nvPr/>
        </p:nvSpPr>
        <p:spPr>
          <a:xfrm>
            <a:off x="2700006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1" name="Oval 30"/>
          <p:cNvSpPr/>
          <p:nvPr/>
        </p:nvSpPr>
        <p:spPr>
          <a:xfrm>
            <a:off x="3056359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2" name="Oval 31"/>
          <p:cNvSpPr/>
          <p:nvPr/>
        </p:nvSpPr>
        <p:spPr>
          <a:xfrm>
            <a:off x="3412711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3" name="Oval 32"/>
          <p:cNvSpPr/>
          <p:nvPr/>
        </p:nvSpPr>
        <p:spPr>
          <a:xfrm>
            <a:off x="3769063" y="510957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34" name="Oval 33"/>
          <p:cNvSpPr/>
          <p:nvPr/>
        </p:nvSpPr>
        <p:spPr>
          <a:xfrm>
            <a:off x="561889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5" name="Oval 34"/>
          <p:cNvSpPr/>
          <p:nvPr/>
        </p:nvSpPr>
        <p:spPr>
          <a:xfrm>
            <a:off x="918242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1274595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7" name="Oval 36"/>
          <p:cNvSpPr/>
          <p:nvPr/>
        </p:nvSpPr>
        <p:spPr>
          <a:xfrm>
            <a:off x="1630948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1987300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9" name="Oval 38"/>
          <p:cNvSpPr/>
          <p:nvPr/>
        </p:nvSpPr>
        <p:spPr>
          <a:xfrm>
            <a:off x="2343653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0" name="Oval 39"/>
          <p:cNvSpPr/>
          <p:nvPr/>
        </p:nvSpPr>
        <p:spPr>
          <a:xfrm>
            <a:off x="2700006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1" name="Oval 40"/>
          <p:cNvSpPr/>
          <p:nvPr/>
        </p:nvSpPr>
        <p:spPr>
          <a:xfrm>
            <a:off x="3056359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42" name="Oval 41"/>
          <p:cNvSpPr/>
          <p:nvPr/>
        </p:nvSpPr>
        <p:spPr>
          <a:xfrm>
            <a:off x="3412711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3" name="Oval 42"/>
          <p:cNvSpPr/>
          <p:nvPr/>
        </p:nvSpPr>
        <p:spPr>
          <a:xfrm>
            <a:off x="3769063" y="5376911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606604" y="4018937"/>
            <a:ext cx="1680210" cy="0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66198" y="5004776"/>
            <a:ext cx="1699260" cy="612"/>
          </a:xfrm>
          <a:prstGeom prst="straightConnector1">
            <a:avLst/>
          </a:prstGeom>
          <a:ln w="20320">
            <a:solidFill>
              <a:schemeClr val="accent3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66198" y="5252110"/>
            <a:ext cx="1680210" cy="8354"/>
          </a:xfrm>
          <a:prstGeom prst="straightConnector1">
            <a:avLst/>
          </a:prstGeom>
          <a:ln w="20320">
            <a:solidFill>
              <a:schemeClr val="accent3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628173" y="4514557"/>
            <a:ext cx="1637285" cy="1352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1"/>
          <p:cNvSpPr txBox="1">
            <a:spLocks/>
          </p:cNvSpPr>
          <p:nvPr/>
        </p:nvSpPr>
        <p:spPr>
          <a:xfrm>
            <a:off x="429768" y="2185416"/>
            <a:ext cx="5461254" cy="933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50"/>
              </a:lnSpc>
              <a:buNone/>
            </a:pPr>
            <a:r>
              <a:rPr lang="en-US" sz="1350" spc="-38" dirty="0">
                <a:solidFill>
                  <a:srgbClr val="333333"/>
                </a:solidFill>
              </a:rPr>
              <a:t>Copy and paste these graphic elements to give your presentation a touch of color. Only use the official UB brand color palette. For more information, please visit </a:t>
            </a:r>
            <a:r>
              <a:rPr lang="en-US" sz="1350" spc="-38" dirty="0">
                <a:solidFill>
                  <a:srgbClr val="828383"/>
                </a:solidFill>
                <a:hlinkClick r:id="rId2"/>
              </a:rPr>
              <a:t>www.buffalo.edu/brand/creative/color/color-palette</a:t>
            </a:r>
            <a:r>
              <a:rPr lang="en-US" sz="1350" spc="-38" dirty="0">
                <a:solidFill>
                  <a:srgbClr val="828383"/>
                </a:solidFill>
              </a:rPr>
              <a:t>.</a:t>
            </a:r>
          </a:p>
        </p:txBody>
      </p:sp>
      <p:sp>
        <p:nvSpPr>
          <p:cNvPr id="63" name="Freeform 62"/>
          <p:cNvSpPr/>
          <p:nvPr/>
        </p:nvSpPr>
        <p:spPr>
          <a:xfrm>
            <a:off x="6840380" y="4983805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4" name="Freeform 63"/>
          <p:cNvSpPr/>
          <p:nvPr/>
        </p:nvSpPr>
        <p:spPr>
          <a:xfrm rot="10800000">
            <a:off x="8047458" y="4996794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0381" y="5021209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02280" y="3709845"/>
            <a:ext cx="1540962" cy="843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902021" y="3818994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8" name="Freeform 67"/>
          <p:cNvSpPr/>
          <p:nvPr/>
        </p:nvSpPr>
        <p:spPr>
          <a:xfrm rot="10800000">
            <a:off x="8109099" y="3831983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79883" y="3872162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587554" y="4267402"/>
            <a:ext cx="1677904" cy="0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599536" y="5507185"/>
            <a:ext cx="1644566" cy="612"/>
          </a:xfrm>
          <a:prstGeom prst="straightConnector1">
            <a:avLst/>
          </a:prstGeom>
          <a:ln w="2032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4"/>
          <p:cNvSpPr txBox="1">
            <a:spLocks/>
          </p:cNvSpPr>
          <p:nvPr/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Graphic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Divider</a:t>
            </a:r>
            <a:br>
              <a:rPr lang="en-US" smtClean="0"/>
            </a:br>
            <a:r>
              <a:rPr lang="en-US" smtClean="0"/>
              <a:t>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</a:rPr>
              <a:t>Em psum dolor sit amet, consectetur adipiscing elit. Mauris vehicula dui in neque dignissim, in aliquet nisl varius. Sed a erat ut magna vulputate feugiat. Quisque varius libero placerat erat lobortis congue. Integer a arcu vel ante bibendum scelerisque. Class aptent taciti sociosqu </a:t>
            </a:r>
            <a:r>
              <a:rPr lang="en-US" dirty="0" smtClean="0">
                <a:hlinkClick r:id="rId3"/>
              </a:rPr>
              <a:t>ad litora torquent.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21073004">
            <a:off x="3389535" y="3434142"/>
            <a:ext cx="1049348" cy="1247329"/>
          </a:xfrm>
          <a:prstGeom prst="arc">
            <a:avLst>
              <a:gd name="adj1" fmla="val 16200000"/>
              <a:gd name="adj2" fmla="val 1264430"/>
            </a:avLst>
          </a:prstGeom>
          <a:ln w="20320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73929" y="4257769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 rot="10800000">
            <a:off x="4981007" y="4270758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929" y="4295173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rgbClr val="333333"/>
                </a:solidFill>
              </a:rPr>
              <a:t>Lorem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ipsum</a:t>
            </a:r>
            <a:r>
              <a:rPr lang="en-US" dirty="0" smtClean="0">
                <a:solidFill>
                  <a:srgbClr val="333333"/>
                </a:solidFill>
              </a:rPr>
              <a:t>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punit</a:t>
            </a:r>
            <a:r>
              <a:rPr lang="en-US" dirty="0" smtClean="0">
                <a:solidFill>
                  <a:srgbClr val="333333"/>
                </a:solidFill>
              </a:rPr>
              <a:t> et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libero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 </a:t>
            </a:r>
            <a:r>
              <a:rPr lang="en-US" dirty="0" err="1" smtClean="0">
                <a:solidFill>
                  <a:srgbClr val="333333"/>
                </a:solidFill>
              </a:rPr>
              <a:t>aante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in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rgbClr val="333333"/>
                </a:solidFill>
              </a:rPr>
              <a:t>Etiam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molestie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velit</a:t>
            </a:r>
            <a:r>
              <a:rPr lang="en-US" dirty="0" smtClean="0">
                <a:solidFill>
                  <a:srgbClr val="333333"/>
                </a:solidFill>
              </a:rPr>
              <a:t> vitae dolor and a </a:t>
            </a:r>
            <a:r>
              <a:rPr lang="en-US" dirty="0" err="1" smtClean="0">
                <a:solidFill>
                  <a:srgbClr val="333333"/>
                </a:solidFill>
              </a:rPr>
              <a:t>euismod</a:t>
            </a:r>
            <a:r>
              <a:rPr lang="en-US" dirty="0" smtClean="0">
                <a:solidFill>
                  <a:srgbClr val="333333"/>
                </a:solidFill>
              </a:rPr>
              <a:t>,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finibus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risus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mattis</a:t>
            </a:r>
            <a:r>
              <a:rPr lang="en-US" dirty="0" smtClean="0">
                <a:solidFill>
                  <a:srgbClr val="333333"/>
                </a:solidFill>
              </a:rPr>
              <a:t>. In </a:t>
            </a:r>
            <a:r>
              <a:rPr lang="en-US" dirty="0" err="1" smtClean="0">
                <a:solidFill>
                  <a:srgbClr val="333333"/>
                </a:solidFill>
              </a:rPr>
              <a:t>ornare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convallis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velit</a:t>
            </a:r>
            <a:r>
              <a:rPr lang="en-US" dirty="0" smtClean="0">
                <a:solidFill>
                  <a:srgbClr val="333333"/>
                </a:solidFill>
              </a:rPr>
              <a:t> vitae </a:t>
            </a:r>
            <a:r>
              <a:rPr lang="en-US" dirty="0" err="1" smtClean="0">
                <a:solidFill>
                  <a:srgbClr val="333333"/>
                </a:solidFill>
              </a:rPr>
              <a:t>cursus</a:t>
            </a:r>
            <a:r>
              <a:rPr lang="en-US" dirty="0" smtClean="0">
                <a:solidFill>
                  <a:srgbClr val="333333"/>
                </a:solidFill>
              </a:rPr>
              <a:t>. Integer </a:t>
            </a:r>
            <a:r>
              <a:rPr lang="en-US" dirty="0" err="1" smtClean="0">
                <a:solidFill>
                  <a:srgbClr val="333333"/>
                </a:solidFill>
              </a:rPr>
              <a:t>egestas</a:t>
            </a:r>
            <a:r>
              <a:rPr lang="en-US" dirty="0" smtClean="0">
                <a:solidFill>
                  <a:srgbClr val="333333"/>
                </a:solidFill>
              </a:rPr>
              <a:t>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 mi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sollicitudin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Pellentesque</a:t>
            </a:r>
            <a:r>
              <a:rPr lang="en-US" dirty="0" smtClean="0">
                <a:solidFill>
                  <a:srgbClr val="333333"/>
                </a:solidFill>
              </a:rPr>
              <a:t> habitant a </a:t>
            </a:r>
            <a:r>
              <a:rPr lang="en-US" dirty="0" err="1" smtClean="0">
                <a:solidFill>
                  <a:srgbClr val="333333"/>
                </a:solidFill>
              </a:rPr>
              <a:t>malesuada</a:t>
            </a:r>
            <a:r>
              <a:rPr lang="en-US" dirty="0" smtClean="0">
                <a:solidFill>
                  <a:srgbClr val="333333"/>
                </a:solidFill>
              </a:rPr>
              <a:t> fames ac </a:t>
            </a:r>
            <a:r>
              <a:rPr lang="en-US" dirty="0" err="1" smtClean="0">
                <a:solidFill>
                  <a:srgbClr val="333333"/>
                </a:solidFill>
              </a:rPr>
              <a:t>turpis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Lorem ipsum dolor </a:t>
            </a:r>
            <a:r>
              <a:rPr lang="en-US" dirty="0" smtClean="0">
                <a:solidFill>
                  <a:srgbClr val="333333"/>
                </a:solidFill>
              </a:rPr>
              <a:t>amet</a:t>
            </a:r>
            <a:r>
              <a:rPr lang="en-US" dirty="0">
                <a:solidFill>
                  <a:srgbClr val="333333"/>
                </a:solidFill>
              </a:rPr>
              <a:t>, consectetur adipiscing elit.</a:t>
            </a:r>
          </a:p>
          <a:p>
            <a:r>
              <a:rPr lang="en-US" dirty="0">
                <a:solidFill>
                  <a:srgbClr val="333333"/>
                </a:solidFill>
              </a:rPr>
              <a:t>Quisque ac orci in </a:t>
            </a:r>
            <a:r>
              <a:rPr lang="en-US" dirty="0" smtClean="0">
                <a:solidFill>
                  <a:srgbClr val="333333"/>
                </a:solidFill>
              </a:rPr>
              <a:t>and turpis and dapibus </a:t>
            </a:r>
            <a:r>
              <a:rPr lang="en-US" dirty="0">
                <a:solidFill>
                  <a:srgbClr val="333333"/>
                </a:solidFill>
              </a:rPr>
              <a:t>sagittis.</a:t>
            </a:r>
          </a:p>
          <a:p>
            <a:r>
              <a:rPr lang="en-US" dirty="0">
                <a:solidFill>
                  <a:srgbClr val="333333"/>
                </a:solidFill>
              </a:rPr>
              <a:t>Donec vitae justo et neque mollis </a:t>
            </a:r>
            <a:r>
              <a:rPr lang="en-US" dirty="0" smtClean="0">
                <a:solidFill>
                  <a:srgbClr val="333333"/>
                </a:solidFill>
              </a:rPr>
              <a:t>un consectetur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</a:rPr>
              <a:t>Etiam aliquet ex sed bibendum </a:t>
            </a:r>
            <a:r>
              <a:rPr lang="en-US" dirty="0" smtClean="0">
                <a:solidFill>
                  <a:srgbClr val="333333"/>
                </a:solidFill>
              </a:rPr>
              <a:t>et consequat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</a:rPr>
              <a:t>Cras lacinia est ac elit dignissim varius.</a:t>
            </a:r>
          </a:p>
          <a:p>
            <a:r>
              <a:rPr lang="en-US" dirty="0">
                <a:solidFill>
                  <a:srgbClr val="333333"/>
                </a:solidFill>
              </a:rPr>
              <a:t>Duis sit amet odio facilisis turpis elit </a:t>
            </a:r>
            <a:r>
              <a:rPr lang="en-US" dirty="0" smtClean="0">
                <a:solidFill>
                  <a:srgbClr val="333333"/>
                </a:solidFill>
              </a:rPr>
              <a:t>placerat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</a:rPr>
              <a:t>Justo et neque odio facilisis </a:t>
            </a:r>
            <a:r>
              <a:rPr lang="en-US" dirty="0" smtClean="0">
                <a:solidFill>
                  <a:srgbClr val="333333"/>
                </a:solidFill>
              </a:rPr>
              <a:t>turpis placerat.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Second level text</a:t>
            </a:r>
          </a:p>
          <a:p>
            <a:pPr lvl="2"/>
            <a:r>
              <a:rPr lang="en-US" dirty="0">
                <a:solidFill>
                  <a:srgbClr val="333333"/>
                </a:solidFill>
              </a:rPr>
              <a:t>Third level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Second level text</a:t>
            </a:r>
          </a:p>
          <a:p>
            <a:pPr lvl="2">
              <a:defRPr/>
            </a:pPr>
            <a:r>
              <a:rPr lang="en-US" dirty="0">
                <a:solidFill>
                  <a:srgbClr val="333333"/>
                </a:solidFill>
              </a:rPr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Second level text </a:t>
            </a:r>
          </a:p>
          <a:p>
            <a:pPr lvl="2"/>
            <a:r>
              <a:rPr lang="en-US" dirty="0">
                <a:solidFill>
                  <a:srgbClr val="333333"/>
                </a:solidFill>
              </a:rPr>
              <a:t>Third level</a:t>
            </a:r>
          </a:p>
          <a:p>
            <a:pPr lvl="2">
              <a:defRPr/>
            </a:pPr>
            <a:r>
              <a:rPr lang="en-US" dirty="0">
                <a:solidFill>
                  <a:srgbClr val="333333"/>
                </a:solidFill>
              </a:rPr>
              <a:t>Third </a:t>
            </a:r>
            <a:r>
              <a:rPr lang="en-US" dirty="0" smtClean="0">
                <a:solidFill>
                  <a:srgbClr val="333333"/>
                </a:solidFill>
              </a:rPr>
              <a:t>level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Em psum dolor sit amet, consectetur adipiscing elit. Mauris vehicula dui in neque dignissim, in aliquet nisl varius. Sed a erat ut magna vulputate feugiat. Quisque varius and libero placerat erat lobortis congue. Integer a arcu vel ante bibendum scelerisque. Class aptent taciti sociosqu ad litora torquent.</a:t>
            </a:r>
          </a:p>
          <a:p>
            <a:endParaRPr lang="en-US" dirty="0"/>
          </a:p>
        </p:txBody>
      </p:sp>
      <p:sp>
        <p:nvSpPr>
          <p:cNvPr id="5" name="Arc 4"/>
          <p:cNvSpPr/>
          <p:nvPr/>
        </p:nvSpPr>
        <p:spPr>
          <a:xfrm rot="14218706" flipV="1">
            <a:off x="3003279" y="4303871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075" y="5082070"/>
            <a:ext cx="138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neque digni and in aliquet nisl </a:t>
            </a:r>
            <a:b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et a umis varius.</a:t>
            </a:r>
          </a:p>
        </p:txBody>
      </p:sp>
    </p:spTree>
    <p:extLst>
      <p:ext uri="{BB962C8B-B14F-4D97-AF65-F5344CB8AC3E}">
        <p14:creationId xmlns:p14="http://schemas.microsoft.com/office/powerpoint/2010/main" val="10098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Em psum dolor sit amet, consectetur adipiscing elit. Mauris vehicula dui in neque dignissim, in aliquet nisl varius. Sed a erat ut magna vulputate feugiat. Quisque varius and libero placerat erat lobortis congue. Integer a arcu vel ante bibendum scelerisque. Class aptent taciti sociosqu ad litora torquent.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83158" y="3672173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979786" y="6507187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6627315" y="6507187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0" name="Freeform 9"/>
          <p:cNvSpPr/>
          <p:nvPr/>
        </p:nvSpPr>
        <p:spPr>
          <a:xfrm>
            <a:off x="2260440" y="5791302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 rot="10800000">
            <a:off x="3467518" y="5804291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440" y="5828706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</p:spTree>
    <p:extLst>
      <p:ext uri="{BB962C8B-B14F-4D97-AF65-F5344CB8AC3E}">
        <p14:creationId xmlns:p14="http://schemas.microsoft.com/office/powerpoint/2010/main" val="81423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65675" y="6093921"/>
            <a:ext cx="138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 umis varius.</a:t>
            </a:r>
          </a:p>
        </p:txBody>
      </p:sp>
      <p:sp>
        <p:nvSpPr>
          <p:cNvPr id="4" name="Arc 3"/>
          <p:cNvSpPr/>
          <p:nvPr/>
        </p:nvSpPr>
        <p:spPr>
          <a:xfrm rot="14652315" flipV="1">
            <a:off x="868885" y="5413358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bg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592</Words>
  <Application>Microsoft Macintosh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UB Powerpoint Template</vt:lpstr>
      <vt:lpstr>Presentation title</vt:lpstr>
      <vt:lpstr>Divider Slide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PowerPoint Presentation</vt:lpstr>
      <vt:lpstr>Click to add title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Kevin Manne</cp:lastModifiedBy>
  <cp:revision>178</cp:revision>
  <cp:lastPrinted>2015-10-19T19:01:41Z</cp:lastPrinted>
  <dcterms:created xsi:type="dcterms:W3CDTF">2016-06-28T14:05:07Z</dcterms:created>
  <dcterms:modified xsi:type="dcterms:W3CDTF">2016-09-26T17:36:51Z</dcterms:modified>
  <cp:category/>
</cp:coreProperties>
</file>