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1" r:id="rId1"/>
  </p:sldMasterIdLst>
  <p:notesMasterIdLst>
    <p:notesMasterId r:id="rId5"/>
  </p:notesMasterIdLst>
  <p:handoutMasterIdLst>
    <p:handoutMasterId r:id="rId6"/>
  </p:handoutMasterIdLst>
  <p:sldIdLst>
    <p:sldId id="292" r:id="rId2"/>
    <p:sldId id="293" r:id="rId3"/>
    <p:sldId id="294" r:id="rId4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828383"/>
    <a:srgbClr val="005BBB"/>
    <a:srgbClr val="4D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7"/>
    <p:restoredTop sz="95827"/>
  </p:normalViewPr>
  <p:slideViewPr>
    <p:cSldViewPr snapToGrid="0" snapToObjects="1">
      <p:cViewPr varScale="1">
        <p:scale>
          <a:sx n="82" d="100"/>
          <a:sy n="82" d="100"/>
        </p:scale>
        <p:origin x="461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smtClean="0">
                <a:latin typeface="Arial" charset="0"/>
              </a:rPr>
              <a:t>4/19/2023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6" name="Picture 5" descr="School-of-Management_whit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" t="21579" r="7232" b="24185"/>
          <a:stretch/>
        </p:blipFill>
        <p:spPr>
          <a:xfrm>
            <a:off x="589050" y="5817031"/>
            <a:ext cx="3713026" cy="6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7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8" name="Picture 7" descr="School-of-Management_whit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19819" r="7510" b="24227"/>
          <a:stretch/>
        </p:blipFill>
        <p:spPr>
          <a:xfrm>
            <a:off x="278116" y="97728"/>
            <a:ext cx="3218779" cy="5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689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0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 dolor </a:t>
            </a:r>
            <a:r>
              <a:rPr lang="en-US" dirty="0" err="1"/>
              <a:t>euismod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In </a:t>
            </a:r>
            <a:r>
              <a:rPr lang="en-US" dirty="0" err="1"/>
              <a:t>ornare</a:t>
            </a:r>
            <a:r>
              <a:rPr lang="en-US" dirty="0"/>
              <a:t> convallis </a:t>
            </a:r>
            <a:r>
              <a:rPr lang="en-US" dirty="0" err="1"/>
              <a:t>velit</a:t>
            </a:r>
            <a:r>
              <a:rPr lang="en-US" dirty="0"/>
              <a:t> vitae cursus. Integer </a:t>
            </a:r>
            <a:r>
              <a:rPr lang="en-US" dirty="0" err="1"/>
              <a:t>egestas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mi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185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57200" marR="0" indent="-40640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000" b="0" i="0" spc="-5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r>
              <a:rPr lang="en-US" dirty="0"/>
              <a:t>Justo et neque odio facilisis turpis </a:t>
            </a:r>
            <a:r>
              <a:rPr lang="en-US" dirty="0" err="1"/>
              <a:t>sodales</a:t>
            </a:r>
            <a:r>
              <a:rPr lang="en-US" dirty="0"/>
              <a:t> placerat.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4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8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Clr>
                <a:srgbClr val="005BBB"/>
              </a:buClr>
              <a:buFontTx/>
              <a:buNone/>
              <a:defRPr sz="17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736600" indent="-279400">
              <a:lnSpc>
                <a:spcPts val="2300"/>
              </a:lnSpc>
              <a:buClr>
                <a:srgbClr val="005BBB"/>
              </a:buClr>
              <a:buFont typeface="Arial" charset="0"/>
              <a:buChar char="•"/>
              <a:tabLst/>
              <a:defRPr sz="200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1143000" algn="l"/>
              </a:tabLst>
              <a:defRPr sz="200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941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098566" y="930275"/>
            <a:ext cx="7093434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804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14631" y="934720"/>
            <a:ext cx="7077369" cy="3064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727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927100"/>
            <a:ext cx="12192000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78451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2400" dirty="0">
                <a:latin typeface="Arial" charset="0"/>
              </a:rPr>
              <a:t>‘-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1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045952" y="6221885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600" b="1" smtClean="0"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 descr="School-of-Management_white.png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19819" r="7510" b="24227"/>
          <a:stretch/>
        </p:blipFill>
        <p:spPr>
          <a:xfrm>
            <a:off x="278116" y="97728"/>
            <a:ext cx="3218779" cy="5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4" r:id="rId2"/>
    <p:sldLayoutId id="2147483895" r:id="rId3"/>
    <p:sldLayoutId id="2147483897" r:id="rId4"/>
    <p:sldLayoutId id="2147483907" r:id="rId5"/>
    <p:sldLayoutId id="2147483898" r:id="rId6"/>
    <p:sldLayoutId id="2147483900" r:id="rId7"/>
    <p:sldLayoutId id="2147483906" r:id="rId8"/>
    <p:sldLayoutId id="2147483902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rgbClr val="828383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rgbClr val="828383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LucidaGrande" charset="0"/>
        <a:buChar char="-"/>
        <a:defRPr sz="1800" kern="1200" baseline="0">
          <a:solidFill>
            <a:srgbClr val="828383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160" y="1554671"/>
            <a:ext cx="4974336" cy="2387600"/>
          </a:xfrm>
        </p:spPr>
        <p:txBody>
          <a:bodyPr/>
          <a:lstStyle/>
          <a:p>
            <a:pPr algn="ctr"/>
            <a:r>
              <a:rPr lang="en-US" dirty="0"/>
              <a:t>I accepted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43584" y="3029742"/>
            <a:ext cx="459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 position with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43584" y="4114799"/>
            <a:ext cx="4590288" cy="213252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Insert Company Name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3584" y="1167497"/>
            <a:ext cx="459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Class of 2023 </a:t>
            </a:r>
          </a:p>
        </p:txBody>
      </p:sp>
    </p:spTree>
    <p:extLst>
      <p:ext uri="{BB962C8B-B14F-4D97-AF65-F5344CB8AC3E}">
        <p14:creationId xmlns:p14="http://schemas.microsoft.com/office/powerpoint/2010/main" val="1076185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1646111"/>
            <a:ext cx="5998464" cy="2387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 am STARTING </a:t>
            </a:r>
            <a:br>
              <a:rPr lang="en-US" dirty="0"/>
            </a:br>
            <a:r>
              <a:rPr lang="en-US" dirty="0"/>
              <a:t>A BUSINESS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44168" y="4599432"/>
            <a:ext cx="4434840" cy="164788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Insert Company Name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368" y="1167497"/>
            <a:ext cx="578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Class of 2023 </a:t>
            </a:r>
          </a:p>
        </p:txBody>
      </p:sp>
    </p:spTree>
    <p:extLst>
      <p:ext uri="{BB962C8B-B14F-4D97-AF65-F5344CB8AC3E}">
        <p14:creationId xmlns:p14="http://schemas.microsoft.com/office/powerpoint/2010/main" val="2144179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2194751"/>
            <a:ext cx="6355080" cy="2387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 Am going </a:t>
            </a:r>
            <a:br>
              <a:rPr lang="en-US" dirty="0"/>
            </a:br>
            <a:r>
              <a:rPr lang="en-US" dirty="0"/>
              <a:t>to graduate school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25296" y="4750306"/>
            <a:ext cx="4590288" cy="123444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Insert School or Program Name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3272" y="1167497"/>
            <a:ext cx="459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Class </a:t>
            </a:r>
            <a:r>
              <a:rPr lang="en-US" sz="3600">
                <a:solidFill>
                  <a:schemeClr val="bg1"/>
                </a:solidFill>
              </a:rPr>
              <a:t>of 2023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72288"/>
      </p:ext>
    </p:extLst>
  </p:cSld>
  <p:clrMapOvr>
    <a:masterClrMapping/>
  </p:clrMapOvr>
</p:sld>
</file>

<file path=ppt/theme/theme1.xml><?xml version="1.0" encoding="utf-8"?>
<a:theme xmlns:a="http://schemas.openxmlformats.org/drawingml/2006/main" name="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3078</TotalTime>
  <Words>39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Georgia</vt:lpstr>
      <vt:lpstr>LucidaGrande</vt:lpstr>
      <vt:lpstr>UB Powerpoint Template</vt:lpstr>
      <vt:lpstr>I accepted </vt:lpstr>
      <vt:lpstr>I am STARTING  A BUSINESS</vt:lpstr>
      <vt:lpstr>I Am going  to graduate school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Template</dc:title>
  <dc:subject/>
  <dc:creator>Microsoft Office User</dc:creator>
  <cp:keywords/>
  <dc:description/>
  <cp:lastModifiedBy>Pamela Krakowiak</cp:lastModifiedBy>
  <cp:revision>180</cp:revision>
  <cp:lastPrinted>2015-10-19T19:01:41Z</cp:lastPrinted>
  <dcterms:created xsi:type="dcterms:W3CDTF">2016-06-28T14:05:07Z</dcterms:created>
  <dcterms:modified xsi:type="dcterms:W3CDTF">2023-04-19T13:40:02Z</dcterms:modified>
  <cp:category/>
</cp:coreProperties>
</file>